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0048875" cy="7781925"/>
  <p:notesSz cx="6858000" cy="9144000"/>
  <p:defaultTextStyle>
    <a:defPPr>
      <a:defRPr lang="es-ES"/>
    </a:defPPr>
    <a:lvl1pPr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1pPr>
    <a:lvl2pPr marL="508000" indent="-50800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2pPr>
    <a:lvl3pPr marL="1017588" indent="-103188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3pPr>
    <a:lvl4pPr marL="1527175" indent="-155575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4pPr>
    <a:lvl5pPr marL="2036763" indent="-207963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039" autoAdjust="0"/>
  </p:normalViewPr>
  <p:slideViewPr>
    <p:cSldViewPr snapToGrid="0" snapToObjects="1">
      <p:cViewPr varScale="1">
        <p:scale>
          <a:sx n="99" d="100"/>
          <a:sy n="99" d="100"/>
        </p:scale>
        <p:origin x="8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50E79AA-186D-F203-9294-FB137A84EB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9AC04D-053B-0899-CFAC-2E729025454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C3AE462-9EDD-423C-8440-375B7239C89F}" type="datetimeFigureOut">
              <a:rPr lang="es-MX"/>
              <a:pPr>
                <a:defRPr/>
              </a:pPr>
              <a:t>01/03/2024</a:t>
            </a:fld>
            <a:endParaRPr lang="es-MX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A731EDD0-A86C-BF08-CEC3-CCDD920F66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6688" y="1143000"/>
            <a:ext cx="3984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B68C0311-AA88-55A1-B436-511999558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52842F-EB16-39A2-43D9-0031579F05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2A5FE-09BB-F1AC-5528-AF00AA4FB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45161D1-62FC-4BA0-A3F8-FF736B382A42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imagen de diapositiva 1">
            <a:extLst>
              <a:ext uri="{FF2B5EF4-FFF2-40B4-BE49-F238E27FC236}">
                <a16:creationId xmlns:a16="http://schemas.microsoft.com/office/drawing/2014/main" id="{FC9E2652-B068-10B9-DF8D-EE6AAB02B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notas 2">
            <a:extLst>
              <a:ext uri="{FF2B5EF4-FFF2-40B4-BE49-F238E27FC236}">
                <a16:creationId xmlns:a16="http://schemas.microsoft.com/office/drawing/2014/main" id="{4D4D9E12-A20D-CE86-17EC-30D8AEE5A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4100" name="Marcador de número de diapositiva 3">
            <a:extLst>
              <a:ext uri="{FF2B5EF4-FFF2-40B4-BE49-F238E27FC236}">
                <a16:creationId xmlns:a16="http://schemas.microsoft.com/office/drawing/2014/main" id="{9C9CB287-D552-F39A-F823-A6C60EFF9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171E0E6-DF96-48EB-BDC0-CE33EB8C6830}" type="slidenum">
              <a:rPr lang="es-MX" altLang="es-MX"/>
              <a:pPr/>
              <a:t>1</a:t>
            </a:fld>
            <a:endParaRPr lang="es-MX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ADF30E50-4310-E094-F799-D29D54981B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439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0800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81000" indent="-381000" algn="l" defTabSz="5080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27088" indent="-317500" algn="l" defTabSz="5080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73175" indent="-254000" algn="l" defTabSz="5080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82763" indent="-254000" algn="l" defTabSz="5080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92350" indent="-254000" algn="l" defTabSz="5080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92B949EF-1F92-D89D-D505-4BF77EEBCF4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54063" y="4616450"/>
            <a:ext cx="8540750" cy="1668463"/>
          </a:xfrm>
        </p:spPr>
        <p:txBody>
          <a:bodyPr/>
          <a:lstStyle/>
          <a:p>
            <a:endParaRPr lang="es-MX" altLang="es-MX" b="1">
              <a:latin typeface="Source Sans Pro" panose="020B0503030403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p_2022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AT 2023" id="{D6360925-4370-4022-B2F8-4964A1390122}" vid="{960AD49B-1B21-4D01-8695-77A0B8D9541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PPUAT2023</Template>
  <TotalTime>1</TotalTime>
  <Words>1</Words>
  <Application>Microsoft Office PowerPoint</Application>
  <PresentationFormat>Personalizado</PresentationFormat>
  <Paragraphs>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Source Sans Pro</vt:lpstr>
      <vt:lpstr>pp_2022-1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Villanueva Piña Angel Adrian</dc:creator>
  <cp:lastModifiedBy>Villanueva Piña Angel Adrian</cp:lastModifiedBy>
  <cp:revision>1</cp:revision>
  <dcterms:created xsi:type="dcterms:W3CDTF">2024-03-01T16:02:32Z</dcterms:created>
  <dcterms:modified xsi:type="dcterms:W3CDTF">2024-03-01T16:03:55Z</dcterms:modified>
</cp:coreProperties>
</file>